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05" autoAdjust="0"/>
    <p:restoredTop sz="86375" autoAdjust="0"/>
  </p:normalViewPr>
  <p:slideViewPr>
    <p:cSldViewPr>
      <p:cViewPr varScale="1">
        <p:scale>
          <a:sx n="57" d="100"/>
          <a:sy n="57" d="100"/>
        </p:scale>
        <p:origin x="2904" y="62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7F476-C44A-4488-85AB-A096EEAB079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1F5A-7EC5-43EF-BE23-899A7071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74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7F476-C44A-4488-85AB-A096EEAB079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1F5A-7EC5-43EF-BE23-899A7071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78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26242" y="537846"/>
            <a:ext cx="1311593" cy="114414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1466" y="537846"/>
            <a:ext cx="3805238" cy="114414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7F476-C44A-4488-85AB-A096EEAB079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1F5A-7EC5-43EF-BE23-899A7071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5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7F476-C44A-4488-85AB-A096EEAB079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1F5A-7EC5-43EF-BE23-899A7071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11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7F476-C44A-4488-85AB-A096EEAB079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1F5A-7EC5-43EF-BE23-899A7071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32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1466" y="3129281"/>
            <a:ext cx="2558415" cy="88499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9421" y="3129281"/>
            <a:ext cx="2558415" cy="88499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7F476-C44A-4488-85AB-A096EEAB079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1F5A-7EC5-43EF-BE23-899A7071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9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7F476-C44A-4488-85AB-A096EEAB079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1F5A-7EC5-43EF-BE23-899A7071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91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7F476-C44A-4488-85AB-A096EEAB079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1F5A-7EC5-43EF-BE23-899A7071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0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7F476-C44A-4488-85AB-A096EEAB079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1F5A-7EC5-43EF-BE23-899A7071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2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7F476-C44A-4488-85AB-A096EEAB079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1F5A-7EC5-43EF-BE23-899A7071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24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7F476-C44A-4488-85AB-A096EEAB079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1F5A-7EC5-43EF-BE23-899A7071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3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7F476-C44A-4488-85AB-A096EEAB079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E1F5A-7EC5-43EF-BE23-899A7071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3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371600"/>
            <a:ext cx="4114800" cy="11479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8060" y="1384518"/>
            <a:ext cx="401533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Inventor(s):</a:t>
            </a:r>
          </a:p>
          <a:p>
            <a:pPr marL="457200" indent="-457200">
              <a:buAutoNum type="arabicPeriod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Dr. Anoop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Verma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Professor, Department of Energy and Environment, TIET.</a:t>
            </a:r>
          </a:p>
          <a:p>
            <a:pPr marL="457200" indent="-457200">
              <a:buAutoNum type="arabicPeriod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Ms. Shelly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Tiwari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Research Fellow, Department of Energy and Environment, TIET.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419600" y="1371600"/>
            <a:ext cx="32004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14520" y="1381780"/>
            <a:ext cx="3205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Patent Status: Published</a:t>
            </a:r>
          </a:p>
          <a:p>
            <a:pPr algn="just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Patent Application No.: 202411056177 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29760" y="1973014"/>
            <a:ext cx="3200400" cy="5465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29760" y="199635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 smtClean="0"/>
              <a:t>Technology Readiness Level (TRL)</a:t>
            </a:r>
          </a:p>
          <a:p>
            <a:pPr algn="just"/>
            <a:r>
              <a:rPr lang="en-US" sz="1400" b="1" dirty="0" smtClean="0"/>
              <a:t>TRL 5 </a:t>
            </a:r>
            <a:r>
              <a:rPr lang="en-US" sz="1400" dirty="0" smtClean="0"/>
              <a:t>: Simulated environment validation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228600" y="3124200"/>
            <a:ext cx="7401560" cy="304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" y="6278880"/>
            <a:ext cx="7406640" cy="370332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9" name="TextBox 18"/>
          <p:cNvSpPr txBox="1"/>
          <p:nvPr/>
        </p:nvSpPr>
        <p:spPr>
          <a:xfrm>
            <a:off x="241300" y="3124200"/>
            <a:ext cx="73787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Key Features: </a:t>
            </a:r>
            <a:r>
              <a:rPr lang="en-US" sz="1300" b="1" u="sng" dirty="0" smtClean="0">
                <a:latin typeface="Times New Roman" pitchFamily="18" charset="0"/>
                <a:cs typeface="Times New Roman" pitchFamily="18" charset="0"/>
              </a:rPr>
              <a:t>Cementitious </a:t>
            </a:r>
            <a:r>
              <a:rPr lang="en-US" sz="1300" b="1" u="sng" dirty="0">
                <a:latin typeface="Times New Roman" pitchFamily="18" charset="0"/>
                <a:cs typeface="Times New Roman" pitchFamily="18" charset="0"/>
              </a:rPr>
              <a:t>Fe-TiO</a:t>
            </a:r>
            <a:r>
              <a:rPr lang="en-US" sz="1300" b="1" u="sng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300" b="1" u="sng" dirty="0">
                <a:latin typeface="Times New Roman" pitchFamily="18" charset="0"/>
                <a:cs typeface="Times New Roman" pitchFamily="18" charset="0"/>
              </a:rPr>
              <a:t> Composite: A Futuristic Solution for Air </a:t>
            </a:r>
            <a:r>
              <a:rPr lang="en-US" sz="1300" b="1" u="sng" dirty="0" smtClean="0">
                <a:latin typeface="Times New Roman" pitchFamily="18" charset="0"/>
                <a:cs typeface="Times New Roman" pitchFamily="18" charset="0"/>
              </a:rPr>
              <a:t>Decontamination</a:t>
            </a:r>
            <a:endParaRPr lang="en-US" sz="1300" b="1" u="sng" dirty="0">
              <a:latin typeface="Times New Roman" pitchFamily="18" charset="0"/>
              <a:cs typeface="Times New Roman" pitchFamily="18" charset="0"/>
            </a:endParaRP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invention 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aims to develop a sustainable cementitious building material using iron-rich industrial waste products.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The material promotes green building practices, solid waste management, low carbon emissions, natural reservoirs, and circular economy principles.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invention 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presents an innovative and economical antimicrobial system employing a unique and inherent heterojunction formation technique, leading to a stable and surface-active Fe-TiO</a:t>
            </a:r>
            <a:r>
              <a:rPr lang="en-US" sz="13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 complex oxide layer on a sustainable cementitious material. 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The resulting cementitious 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Fe-TiO</a:t>
            </a:r>
            <a:r>
              <a:rPr lang="en-US" sz="13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composite can demonstrate photocatalytic and antimicrobial properties under the visible spectrum of light.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The cementitious Fe-TiO</a:t>
            </a:r>
            <a:r>
              <a:rPr lang="en-US" sz="13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 composite can treat various outdoor, including volatile organic carbon (VOCs), nitrogen oxides (</a:t>
            </a:r>
            <a:r>
              <a:rPr lang="en-US" sz="1300" dirty="0" err="1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1300" baseline="-250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), sulfur oxides (</a:t>
            </a:r>
            <a:r>
              <a:rPr lang="en-US" sz="1300" dirty="0" err="1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1300" baseline="-250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), etc., and indoor air contaminants such as microbial infections and bioaerosols.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invention 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introduces a novel and distinctive Fe-TiO</a:t>
            </a:r>
            <a:r>
              <a:rPr lang="en-US" sz="13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 heterojunction formation technique, thereby proposing a time, energy, and labor-saving 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solution.</a:t>
            </a:r>
            <a:endParaRPr lang="en-US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2410" y="2593330"/>
            <a:ext cx="47244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Keywords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Bioaerosol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- antibacterial- sustainable- construction material- antimicrobial-photocatalytic-air treatment.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024120" y="2593330"/>
            <a:ext cx="260604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965700" y="2583403"/>
            <a:ext cx="274066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Contact email address:</a:t>
            </a:r>
          </a:p>
          <a:p>
            <a:pPr algn="just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iprcell@thapar.edu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&amp; dorsp@thapar.edu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5400" y="252010"/>
            <a:ext cx="63347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18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Sustainable industrial waste-driven construction material with surface-active Fe-</a:t>
            </a:r>
            <a:r>
              <a:rPr lang="en-US" sz="1800" dirty="0" err="1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TiO</a:t>
            </a:r>
            <a:r>
              <a:rPr lang="en-US" sz="18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₂ oxide layer executing photocatalytic and antibacterial properties under visible light </a:t>
            </a:r>
            <a:r>
              <a:rPr lang="en-US" sz="1800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spectrum</a:t>
            </a:r>
            <a:endParaRPr lang="en-US" sz="2100" dirty="0">
              <a:ln w="10541" cmpd="sng">
                <a:solidFill>
                  <a:srgbClr val="002060"/>
                </a:solidFill>
                <a:prstDash val="solid"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53" y="114996"/>
            <a:ext cx="1130301" cy="114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39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154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citm.tu@gmail.com</cp:lastModifiedBy>
  <cp:revision>25</cp:revision>
  <dcterms:created xsi:type="dcterms:W3CDTF">2024-12-24T05:05:25Z</dcterms:created>
  <dcterms:modified xsi:type="dcterms:W3CDTF">2025-01-09T09:51:49Z</dcterms:modified>
</cp:coreProperties>
</file>