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jo Prakash N" userId="4270dc6f30ef7975" providerId="LiveId" clId="{D8806055-665C-4888-90B7-14A7656B16C9}"/>
    <pc:docChg chg="undo custSel modSld">
      <pc:chgData name="Tejo Prakash N" userId="4270dc6f30ef7975" providerId="LiveId" clId="{D8806055-665C-4888-90B7-14A7656B16C9}" dt="2024-12-30T14:50:26.958" v="69" actId="207"/>
      <pc:docMkLst>
        <pc:docMk/>
      </pc:docMkLst>
      <pc:sldChg chg="addSp modSp mod">
        <pc:chgData name="Tejo Prakash N" userId="4270dc6f30ef7975" providerId="LiveId" clId="{D8806055-665C-4888-90B7-14A7656B16C9}" dt="2024-12-30T14:50:26.958" v="69" actId="207"/>
        <pc:sldMkLst>
          <pc:docMk/>
          <pc:sldMk cId="689148806" sldId="257"/>
        </pc:sldMkLst>
        <pc:spChg chg="add mod">
          <ac:chgData name="Tejo Prakash N" userId="4270dc6f30ef7975" providerId="LiveId" clId="{D8806055-665C-4888-90B7-14A7656B16C9}" dt="2024-12-30T14:50:01.830" v="67" actId="20577"/>
          <ac:spMkLst>
            <pc:docMk/>
            <pc:sldMk cId="689148806" sldId="257"/>
            <ac:spMk id="2" creationId="{B340601A-9CDC-F1B8-8A30-05CABDBAC42B}"/>
          </ac:spMkLst>
        </pc:spChg>
        <pc:spChg chg="add mod">
          <ac:chgData name="Tejo Prakash N" userId="4270dc6f30ef7975" providerId="LiveId" clId="{D8806055-665C-4888-90B7-14A7656B16C9}" dt="2024-12-30T14:50:26.958" v="69" actId="207"/>
          <ac:spMkLst>
            <pc:docMk/>
            <pc:sldMk cId="689148806" sldId="257"/>
            <ac:spMk id="3" creationId="{5342769D-B361-E893-8445-0D2878D00C02}"/>
          </ac:spMkLst>
        </pc:spChg>
        <pc:spChg chg="mod">
          <ac:chgData name="Tejo Prakash N" userId="4270dc6f30ef7975" providerId="LiveId" clId="{D8806055-665C-4888-90B7-14A7656B16C9}" dt="2024-12-30T14:47:35.955" v="41" actId="1035"/>
          <ac:spMkLst>
            <pc:docMk/>
            <pc:sldMk cId="689148806" sldId="257"/>
            <ac:spMk id="9" creationId="{4F8707AF-6646-9FE8-ADB7-179A485D8F81}"/>
          </ac:spMkLst>
        </pc:spChg>
        <pc:spChg chg="mod">
          <ac:chgData name="Tejo Prakash N" userId="4270dc6f30ef7975" providerId="LiveId" clId="{D8806055-665C-4888-90B7-14A7656B16C9}" dt="2024-12-30T14:49:30.882" v="42" actId="14100"/>
          <ac:spMkLst>
            <pc:docMk/>
            <pc:sldMk cId="689148806" sldId="257"/>
            <ac:spMk id="10" creationId="{F43BEFB8-9BF5-9477-6EFF-B66F25299F3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C787-2603-02C9-56C8-BE6E0B0A9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E2E039-1B44-A7CB-60D3-2D397091A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691B4-7EAA-61D5-72C7-F66B31754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F3F1-49B6-483C-991E-40A9B91E547A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4533A-D5C6-56DD-2567-DCEBC2FD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5739B-0506-7784-72D6-C7147E65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455-6B8B-4169-819F-A79BC54344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718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601E1-4293-E1C5-F367-28BF5BAAB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13A717-0BE4-11FA-CE13-38D75ADCC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72B19-232F-2366-C7D5-E83CD3DC9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F3F1-49B6-483C-991E-40A9B91E547A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F6B94-8470-5CBF-3E80-8804FEBF0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AEC52-0D90-297B-292E-4475B4098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455-6B8B-4169-819F-A79BC54344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380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D81409-42A7-DBA5-7D84-4E984F1FD1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11A3C9-077B-A901-2365-5B3E0C556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439C6-7DCA-2506-0FB8-E6C1B8AA5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F3F1-49B6-483C-991E-40A9B91E547A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82559-02AE-3239-C269-5D31487AB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D22A1-1B3D-1978-A6A7-25FDEDDF6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455-6B8B-4169-819F-A79BC54344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640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8617F-9113-2EF3-1FA5-810033714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08B9A-727D-16AF-C466-7908DE37D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50589-D87C-D3F2-D072-FC049F7F1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F3F1-49B6-483C-991E-40A9B91E547A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ACA5A-9D14-FCCD-4568-555DC97FB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1AF3E-23B6-ACD6-4A12-EE0EBF8A6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455-6B8B-4169-819F-A79BC54344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458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831E3-F6C8-B1B2-99FB-7BDE89265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EC580-5EC4-F2B0-0367-062D84F3E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CE43B-3355-9922-425E-1A4D608F5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F3F1-49B6-483C-991E-40A9B91E547A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90F48-D17D-2737-F161-58DCDEF94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03AB6-E8F5-2F91-F3D9-ABCA78A88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455-6B8B-4169-819F-A79BC54344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794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460A2-154C-8021-1788-D5FB7702B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245DF-88A7-9DB5-008F-51782A024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EE6C3-19D5-35E2-6DA7-B5D64814A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2195E-A0D0-99EB-E3A4-33104B235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F3F1-49B6-483C-991E-40A9B91E547A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45B3E-43B5-C507-497B-741B6E87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CF756-1CEA-3DD9-56DF-E4E5CD5FA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455-6B8B-4169-819F-A79BC54344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08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03DCE-EB64-33B2-F34A-B6265EB3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F64B4-ED43-1518-3A3B-A74749E6B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26152-039F-25D6-291D-93AF5D9D9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CAC85E-B2B3-2DD9-E6FB-C4DEEC1DEE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BD6A09-DFF0-D548-91C2-E3A93BF112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7D672D-50B2-3F1A-A716-22196DE3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F3F1-49B6-483C-991E-40A9B91E547A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E225D1-FF09-B04C-45A8-38AB7B28B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12914A-F177-0F4F-DA54-F3C4BBFC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455-6B8B-4169-819F-A79BC54344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191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FAC6C-3208-8E96-F782-F0F51CBF9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69F6BE-3CB0-8B8B-324F-B5E9E5A10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F3F1-49B6-483C-991E-40A9B91E547A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D2A26C-E5E2-81C6-AE58-F3A098FFD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5B0F6-790A-F226-CA33-71AE4B5B0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455-6B8B-4169-819F-A79BC54344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4390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58EAC9-41A7-CF99-BCEF-B5F00CC5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F3F1-49B6-483C-991E-40A9B91E547A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2A32F-E8E0-6BEF-CF33-F88749437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7D714-2F98-6FF1-042E-00E7D795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455-6B8B-4169-819F-A79BC54344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791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0726D-E5B1-747B-4493-04EF5665D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19146-5B28-7CD0-5A8C-A791B3343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C5312-B2ED-E4C1-BCEB-104E636B4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8402C5-563D-4DB8-4BB5-E475338F8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F3F1-49B6-483C-991E-40A9B91E547A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EF537-975A-00F5-F002-FE7940E10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9A027-FE34-DB5C-5C88-202CFA6F7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455-6B8B-4169-819F-A79BC54344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455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B8CB3-4420-FE46-E7E8-1877B4E53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AEBD04-BBE2-2839-942B-58973968ED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B29507-F74E-DA6C-0269-202FA689F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9D20B-F90C-E558-9C82-43ACE839A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F3F1-49B6-483C-991E-40A9B91E547A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8186B-7F22-7911-5952-53E3FCCB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BC0CB-C824-F058-83DC-1CE4C298F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455-6B8B-4169-819F-A79BC54344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405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9E3196-AEC3-F518-83AC-700A2E1D0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C46F8-A29E-1088-010A-7F04638C9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D035A-B78C-24ED-9610-20DEDFAB7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0F3F1-49B6-483C-991E-40A9B91E547A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9C8C0-8595-3923-E5DE-5ECDC7B0B0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1FFBC-E9D9-D3BD-9143-DE30F7C22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F4455-6B8B-4169-819F-A79BC54344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690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F023D3-951A-478E-34AA-D7BDD680C28F}"/>
              </a:ext>
            </a:extLst>
          </p:cNvPr>
          <p:cNvSpPr/>
          <p:nvPr/>
        </p:nvSpPr>
        <p:spPr>
          <a:xfrm>
            <a:off x="4545390" y="5187108"/>
            <a:ext cx="7537944" cy="155119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8707AF-6646-9FE8-ADB7-179A485D8F81}"/>
              </a:ext>
            </a:extLst>
          </p:cNvPr>
          <p:cNvSpPr txBox="1"/>
          <p:nvPr/>
        </p:nvSpPr>
        <p:spPr>
          <a:xfrm>
            <a:off x="264678" y="292072"/>
            <a:ext cx="9501491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AUTOMATIC, INTEGRATED POND AND LIVESTOCK SHELTER</a:t>
            </a:r>
            <a:endParaRPr lang="en-IN" sz="23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3BEFB8-9BF5-9477-6EFF-B66F25299F34}"/>
              </a:ext>
            </a:extLst>
          </p:cNvPr>
          <p:cNvSpPr txBox="1"/>
          <p:nvPr/>
        </p:nvSpPr>
        <p:spPr>
          <a:xfrm>
            <a:off x="5773594" y="5181012"/>
            <a:ext cx="63502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Dr. Sangita Roy </a:t>
            </a:r>
          </a:p>
          <a:p>
            <a:r>
              <a:rPr lang="en-US" sz="16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Computer Science and Engineering</a:t>
            </a:r>
          </a:p>
          <a:p>
            <a:r>
              <a:rPr lang="en-US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Thapar Institute of Engineering and Technology, 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Patiala, Punjab, India</a:t>
            </a:r>
          </a:p>
          <a:p>
            <a:r>
              <a:rPr lang="en-US" sz="16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</a:t>
            </a:r>
            <a:r>
              <a:rPr lang="en-US" sz="16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</a:t>
            </a:r>
            <a:r>
              <a:rPr lang="en-US" sz="1600" b="0" i="0" dirty="0" smtClean="0">
                <a:solidFill>
                  <a:srgbClr val="2021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https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://sites.google.com/view/sangitaroy 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FA084A-DD89-AB48-530B-F6F040D35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3741" y="2109294"/>
            <a:ext cx="3769593" cy="29954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67115" y="1864192"/>
            <a:ext cx="3790064" cy="327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Quality and Temperature </a:t>
            </a:r>
          </a:p>
          <a:p>
            <a:pPr marL="285750" indent="-285750" algn="just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Livestock Health</a:t>
            </a:r>
          </a:p>
          <a:p>
            <a:pPr marL="285750" indent="-285750" algn="just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Solar-powered Automation</a:t>
            </a:r>
          </a:p>
          <a:p>
            <a:pPr marL="285750" indent="-285750" algn="just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 Against Flood </a:t>
            </a:r>
          </a:p>
          <a:p>
            <a:pPr marL="285750" indent="-285750" algn="just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Waste Water Management</a:t>
            </a:r>
          </a:p>
          <a:p>
            <a:pPr marL="285750" indent="-285750" algn="just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Automated Feeding System</a:t>
            </a:r>
          </a:p>
          <a:p>
            <a:pPr marL="285750" indent="-285750" algn="just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Predator Management</a:t>
            </a:r>
          </a:p>
          <a:p>
            <a:pPr marL="285750" indent="-285750" algn="just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and Surveillance</a:t>
            </a:r>
          </a:p>
          <a:p>
            <a:pPr marL="285750" indent="-285750" algn="just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I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Connectivity</a:t>
            </a:r>
          </a:p>
          <a:p>
            <a:pPr marL="285750" indent="-285750" algn="just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Analytics</a:t>
            </a:r>
          </a:p>
        </p:txBody>
      </p:sp>
      <p:pic>
        <p:nvPicPr>
          <p:cNvPr id="14" name="Content Placeholder 4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0" r="16931"/>
          <a:stretch>
            <a:fillRect/>
          </a:stretch>
        </p:blipFill>
        <p:spPr>
          <a:xfrm>
            <a:off x="108666" y="815450"/>
            <a:ext cx="4343200" cy="28099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90" y="5221597"/>
            <a:ext cx="1144350" cy="1483336"/>
          </a:xfrm>
          <a:prstGeom prst="rect">
            <a:avLst/>
          </a:prstGeom>
        </p:spPr>
      </p:pic>
      <p:pic>
        <p:nvPicPr>
          <p:cNvPr id="13" name="Content Placeholder 4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661"/>
          <a:stretch>
            <a:fillRect/>
          </a:stretch>
        </p:blipFill>
        <p:spPr>
          <a:xfrm>
            <a:off x="108667" y="3817856"/>
            <a:ext cx="4343199" cy="2920443"/>
          </a:xfrm>
          <a:prstGeom prst="rect">
            <a:avLst/>
          </a:prstGeom>
        </p:spPr>
      </p:pic>
      <p:sp>
        <p:nvSpPr>
          <p:cNvPr id="18" name="Explosion: 14 Points 17">
            <a:extLst>
              <a:ext uri="{FF2B5EF4-FFF2-40B4-BE49-F238E27FC236}">
                <a16:creationId xmlns:a16="http://schemas.microsoft.com/office/drawing/2014/main" id="{99DF04B1-2891-5CBA-978F-9412B27E9D2C}"/>
              </a:ext>
            </a:extLst>
          </p:cNvPr>
          <p:cNvSpPr/>
          <p:nvPr/>
        </p:nvSpPr>
        <p:spPr>
          <a:xfrm>
            <a:off x="4585890" y="798511"/>
            <a:ext cx="4994810" cy="1058569"/>
          </a:xfrm>
          <a:prstGeom prst="irregularSeal2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24/7 monitoring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83152" y="6227879"/>
            <a:ext cx="27406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Contact email address:</a:t>
            </a:r>
          </a:p>
          <a:p>
            <a:pPr algn="just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iprcell@thapar.edu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&amp; dorsp@thapar.edu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675" y="292072"/>
            <a:ext cx="1306715" cy="132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48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71</Words>
  <Application>Microsoft Office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Tejo Prakash N</dc:creator>
  <cp:lastModifiedBy>citm.tu@gmail.com</cp:lastModifiedBy>
  <cp:revision>23</cp:revision>
  <dcterms:created xsi:type="dcterms:W3CDTF">2024-12-30T14:34:34Z</dcterms:created>
  <dcterms:modified xsi:type="dcterms:W3CDTF">2025-01-09T09:52:59Z</dcterms:modified>
</cp:coreProperties>
</file>